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4" r:id="rId10"/>
    <p:sldId id="266" r:id="rId11"/>
    <p:sldId id="267" r:id="rId12"/>
    <p:sldId id="265" r:id="rId13"/>
    <p:sldId id="268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2" d="100"/>
          <a:sy n="62" d="100"/>
        </p:scale>
        <p:origin x="936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55FFF18-C59F-4B5C-B624-1DB1A756977F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7 Lesson 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Home Front</a:t>
            </a:r>
          </a:p>
        </p:txBody>
      </p:sp>
    </p:spTree>
    <p:extLst>
      <p:ext uri="{BB962C8B-B14F-4D97-AF65-F5344CB8AC3E}">
        <p14:creationId xmlns:p14="http://schemas.microsoft.com/office/powerpoint/2010/main" val="1751257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4018"/>
            <a:ext cx="4191000" cy="638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609600"/>
            <a:ext cx="4159928" cy="5867400"/>
          </a:xfrm>
        </p:spPr>
        <p:txBody>
          <a:bodyPr>
            <a:normAutofit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symbols do you see?</a:t>
            </a:r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90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1673"/>
            <a:ext cx="4311316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643" y="640773"/>
            <a:ext cx="4191000" cy="57149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528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4073"/>
            <a:ext cx="4038600" cy="610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609600"/>
            <a:ext cx="4236128" cy="5715000"/>
          </a:xfrm>
        </p:spPr>
        <p:txBody>
          <a:bodyPr>
            <a:normAutofit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r>
              <a:rPr lang="en-US" dirty="0"/>
              <a:t>What symbols do you see?</a:t>
            </a:r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74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4845177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7691" y="533400"/>
            <a:ext cx="4038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r>
              <a:rPr lang="en-US" dirty="0"/>
              <a:t>What symbols do you see?</a:t>
            </a:r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466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for readings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19070"/>
            <a:ext cx="4236128" cy="4910329"/>
          </a:xfrm>
        </p:spPr>
        <p:txBody>
          <a:bodyPr/>
          <a:lstStyle/>
          <a:p>
            <a:r>
              <a:rPr lang="en-US" b="1" u="sng" dirty="0" smtClean="0"/>
              <a:t>Section: Volunteers and Conscripts</a:t>
            </a:r>
          </a:p>
          <a:p>
            <a:endParaRPr lang="en-US" dirty="0"/>
          </a:p>
          <a:p>
            <a:r>
              <a:rPr lang="en-US" sz="2400" dirty="0" smtClean="0"/>
              <a:t>Create 2 word webs describing “Volunteers &amp; Conscripts”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88592"/>
            <a:ext cx="4419600" cy="4864608"/>
          </a:xfrm>
        </p:spPr>
        <p:txBody>
          <a:bodyPr/>
          <a:lstStyle/>
          <a:p>
            <a:r>
              <a:rPr lang="en-US" b="1" u="sng" dirty="0" smtClean="0"/>
              <a:t>Section:  Women Join the Military</a:t>
            </a:r>
          </a:p>
          <a:p>
            <a:endParaRPr lang="en-US" b="1" u="sng" dirty="0"/>
          </a:p>
          <a:p>
            <a:r>
              <a:rPr lang="en-US" sz="2400" dirty="0" smtClean="0"/>
              <a:t>“Which jobs did women fill in the Armed Forces?  Should they be allowed to fight?  Why/why not?”</a:t>
            </a:r>
          </a:p>
          <a:p>
            <a:endParaRPr lang="en-US" sz="2400" dirty="0"/>
          </a:p>
          <a:p>
            <a:r>
              <a:rPr lang="en-US" sz="2400" dirty="0" smtClean="0"/>
              <a:t>4-6 sentences response required to get the full points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228600" y="4513118"/>
            <a:ext cx="2060863" cy="1866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volunteers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254827" y="4852555"/>
            <a:ext cx="5334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02427" y="5531427"/>
            <a:ext cx="6858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788227" y="4533900"/>
            <a:ext cx="1066800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60073" y="5607627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6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did Congress prepare country for war?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719070"/>
            <a:ext cx="4038600" cy="49865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Agencies were created to emphasize cooperation between Big Business and </a:t>
            </a:r>
            <a:r>
              <a:rPr lang="en-US" sz="2400" dirty="0" err="1" smtClean="0"/>
              <a:t>Govt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u="sng" dirty="0" smtClean="0"/>
              <a:t>War Industries Board </a:t>
            </a:r>
            <a:r>
              <a:rPr lang="en-US" sz="2400" dirty="0" smtClean="0"/>
              <a:t>(WIB)created to produce war materials</a:t>
            </a:r>
          </a:p>
          <a:p>
            <a:endParaRPr lang="en-US" sz="2400" dirty="0"/>
          </a:p>
          <a:p>
            <a:r>
              <a:rPr lang="en-US" sz="2400" dirty="0" smtClean="0"/>
              <a:t>Factories started pumping out war necessities</a:t>
            </a:r>
            <a:endParaRPr 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3" y="1841788"/>
            <a:ext cx="4504985" cy="46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01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did Congress prepare country for war?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19070"/>
            <a:ext cx="4159928" cy="4757929"/>
          </a:xfrm>
        </p:spPr>
        <p:txBody>
          <a:bodyPr>
            <a:normAutofit/>
          </a:bodyPr>
          <a:lstStyle/>
          <a:p>
            <a:r>
              <a:rPr lang="en-US" sz="2600" u="sng" dirty="0" smtClean="0"/>
              <a:t>The Food Administration </a:t>
            </a:r>
            <a:r>
              <a:rPr lang="en-US" sz="2600" dirty="0" smtClean="0"/>
              <a:t>created to increase food production….</a:t>
            </a:r>
          </a:p>
          <a:p>
            <a:endParaRPr lang="en-US" sz="2600" dirty="0"/>
          </a:p>
          <a:p>
            <a:r>
              <a:rPr lang="en-US" sz="2600" dirty="0" smtClean="0"/>
              <a:t>And decrease civilian consumption </a:t>
            </a:r>
          </a:p>
          <a:p>
            <a:endParaRPr lang="en-US" sz="2600" dirty="0"/>
          </a:p>
          <a:p>
            <a:r>
              <a:rPr lang="en-US" sz="2600" b="1" i="1" dirty="0" smtClean="0"/>
              <a:t>Victory Gardens </a:t>
            </a:r>
            <a:r>
              <a:rPr lang="en-US" sz="2600" dirty="0" smtClean="0"/>
              <a:t>were pushed</a:t>
            </a:r>
          </a:p>
          <a:p>
            <a:endParaRPr lang="en-US" sz="2600" dirty="0"/>
          </a:p>
          <a:p>
            <a:pPr marL="114300" indent="0">
              <a:buNone/>
            </a:pPr>
            <a:endParaRPr lang="en-US" sz="2600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91869"/>
            <a:ext cx="3352800" cy="526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did Congress prepare country for war?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19070"/>
            <a:ext cx="4083728" cy="4834129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Fuel Administration </a:t>
            </a:r>
            <a:r>
              <a:rPr lang="en-US" dirty="0" smtClean="0"/>
              <a:t>managed use of coal and oil</a:t>
            </a:r>
          </a:p>
          <a:p>
            <a:endParaRPr lang="en-US" dirty="0"/>
          </a:p>
          <a:p>
            <a:r>
              <a:rPr lang="en-US" dirty="0" smtClean="0"/>
              <a:t>Daylight savings time introduced</a:t>
            </a:r>
          </a:p>
          <a:p>
            <a:endParaRPr lang="en-US" dirty="0"/>
          </a:p>
          <a:p>
            <a:r>
              <a:rPr lang="en-US" dirty="0" smtClean="0"/>
              <a:t>Decreased work week for civilian factories and </a:t>
            </a:r>
            <a:r>
              <a:rPr lang="en-US" b="1" i="1" dirty="0" smtClean="0"/>
              <a:t>Heatless Monday</a:t>
            </a:r>
            <a:endParaRPr lang="en-US" b="1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4156364" cy="516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71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did Congress prepare country for war?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Taxes were raised on people and corporations and war industry profits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TURN AND TALK</a:t>
            </a:r>
          </a:p>
          <a:p>
            <a:endParaRPr lang="en-US" dirty="0"/>
          </a:p>
          <a:p>
            <a:r>
              <a:rPr lang="en-US" dirty="0" smtClean="0"/>
              <a:t>“Do you think people would be willing to pay higher taxes to go to war today?”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76398"/>
            <a:ext cx="3435927" cy="5027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79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591" y="152400"/>
            <a:ext cx="8260672" cy="1039427"/>
          </a:xfrm>
        </p:spPr>
        <p:txBody>
          <a:bodyPr/>
          <a:lstStyle/>
          <a:p>
            <a:r>
              <a:rPr lang="en-US" dirty="0" smtClean="0"/>
              <a:t>War and the </a:t>
            </a:r>
            <a:r>
              <a:rPr lang="en-US" dirty="0" err="1" smtClean="0"/>
              <a:t>WORKFORce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55" y="1634836"/>
            <a:ext cx="4800600" cy="498652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Deals between unions and factories	</a:t>
            </a:r>
          </a:p>
          <a:p>
            <a:pPr lvl="1"/>
            <a:r>
              <a:rPr lang="en-US" sz="2000" dirty="0" smtClean="0"/>
              <a:t>8-hour days, higher pay, right to organize = no strikes</a:t>
            </a:r>
          </a:p>
          <a:p>
            <a:endParaRPr lang="en-US" dirty="0"/>
          </a:p>
          <a:p>
            <a:r>
              <a:rPr lang="en-US" dirty="0" smtClean="0"/>
              <a:t>Women start to take factory jobs – proof they can do it</a:t>
            </a:r>
          </a:p>
          <a:p>
            <a:endParaRPr lang="en-US" dirty="0" smtClean="0"/>
          </a:p>
          <a:p>
            <a:r>
              <a:rPr lang="en-US" b="1" i="1" dirty="0" smtClean="0"/>
              <a:t>Great Migration </a:t>
            </a:r>
            <a:r>
              <a:rPr lang="en-US" dirty="0" smtClean="0"/>
              <a:t>for AA – better jobs/out of the south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76400"/>
            <a:ext cx="4038600" cy="4407408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27" y="1600200"/>
            <a:ext cx="4565073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9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the Committee of Public Opinion?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719070"/>
            <a:ext cx="4114800" cy="506272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Designed to “sell” the war effort to the people</a:t>
            </a:r>
          </a:p>
          <a:p>
            <a:endParaRPr lang="en-US" dirty="0" smtClean="0"/>
          </a:p>
          <a:p>
            <a:r>
              <a:rPr lang="en-US" dirty="0" smtClean="0"/>
              <a:t>Propaganda Posters</a:t>
            </a:r>
          </a:p>
          <a:p>
            <a:endParaRPr lang="en-US" dirty="0"/>
          </a:p>
          <a:p>
            <a:r>
              <a:rPr lang="en-US" dirty="0" smtClean="0"/>
              <a:t>“four-minute speeches”</a:t>
            </a:r>
          </a:p>
          <a:p>
            <a:endParaRPr lang="en-US" dirty="0"/>
          </a:p>
          <a:p>
            <a:r>
              <a:rPr lang="en-US" dirty="0" smtClean="0"/>
              <a:t>Espionage Act of 1917 / Sedition Act of 1918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3810000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8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Propaganda Analysis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#1 -  Look at the Picture</a:t>
            </a:r>
          </a:p>
          <a:p>
            <a:endParaRPr lang="en-US" dirty="0"/>
          </a:p>
          <a:p>
            <a:r>
              <a:rPr lang="en-US" dirty="0" smtClean="0"/>
              <a:t>Step #2 - Answer the questions on the side of the slide</a:t>
            </a:r>
          </a:p>
          <a:p>
            <a:endParaRPr lang="en-US" dirty="0"/>
          </a:p>
          <a:p>
            <a:r>
              <a:rPr lang="en-US" dirty="0" smtClean="0"/>
              <a:t>Step #3 - Be sure to discuss with your partner/ group what you see</a:t>
            </a:r>
          </a:p>
          <a:p>
            <a:endParaRPr lang="en-US" dirty="0"/>
          </a:p>
          <a:p>
            <a:r>
              <a:rPr lang="en-US" dirty="0" smtClean="0"/>
              <a:t>Step #4 - Share out in class</a:t>
            </a:r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3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304798"/>
            <a:ext cx="4114800" cy="637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48200" y="609600"/>
            <a:ext cx="4114800" cy="5943599"/>
          </a:xfrm>
        </p:spPr>
        <p:txBody>
          <a:bodyPr>
            <a:normAutofit fontScale="92500"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do you think the message means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17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150</TotalTime>
  <Words>431</Words>
  <Application>Microsoft Office PowerPoint</Application>
  <PresentationFormat>On-screen Show (4:3)</PresentationFormat>
  <Paragraphs>101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Book Antiqua</vt:lpstr>
      <vt:lpstr>Century Gothic</vt:lpstr>
      <vt:lpstr>Apothecary</vt:lpstr>
      <vt:lpstr>The Home Front</vt:lpstr>
      <vt:lpstr>How did Congress prepare country for war?</vt:lpstr>
      <vt:lpstr>How did Congress prepare country for war?</vt:lpstr>
      <vt:lpstr>How did Congress prepare country for war?</vt:lpstr>
      <vt:lpstr>How did Congress prepare country for war?</vt:lpstr>
      <vt:lpstr>War and the WORKFORce</vt:lpstr>
      <vt:lpstr>What was the Committee of Public Opinion?</vt:lpstr>
      <vt:lpstr>Propaganda Analysis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for readings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Mcdonald, Damien L.</dc:creator>
  <cp:lastModifiedBy>Sacerdote, Kevin R.</cp:lastModifiedBy>
  <cp:revision>6</cp:revision>
  <dcterms:created xsi:type="dcterms:W3CDTF">2012-10-26T11:29:11Z</dcterms:created>
  <dcterms:modified xsi:type="dcterms:W3CDTF">2015-11-21T17:36:27Z</dcterms:modified>
</cp:coreProperties>
</file>